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notesSlide25.xml" ContentType="application/vnd.openxmlformats-officedocument.presentationml.notesSlide+xml"/>
  <Override PartName="/ppt/media/image13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png" ContentType="image/png"/>
  <Override PartName="/ppt/media/image16.jpeg" ContentType="image/jpeg"/>
  <Override PartName="/ppt/media/image2.jpeg" ContentType="image/jpeg"/>
  <Override PartName="/ppt/media/image15.jpeg" ContentType="image/jpeg"/>
  <Override PartName="/ppt/media/image1.jpeg" ContentType="image/jpeg"/>
  <Override PartName="/ppt/media/image6.png" ContentType="image/png"/>
  <Override PartName="/ppt/media/image3.jpeg" ContentType="image/jpeg"/>
  <Override PartName="/ppt/media/image4.jpeg" ContentType="image/jpeg"/>
  <Override PartName="/ppt/media/image14.jpeg" ContentType="image/jpeg"/>
  <Override PartName="/ppt/media/image5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FB09585-6AF6-42EF-8E53-CE83B662971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6FF8E0E-BB42-4400-854A-62D4ABF623E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Discussion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76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77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81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89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Lack of action: Website design for colorblindness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Policies: European no 'religious symbols' policies -</a:t>
            </a:r>
            <a:br/>
            <a:r>
              <a:rPr b="0" lang="en-US" sz="2800" spc="-1" strike="noStrike">
                <a:latin typeface="Arial"/>
              </a:rPr>
              <a:t>must choose between a headscarf or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Systems: American laws and prison systems that disproportionately punish and retain Black people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3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a Code of 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changes will address systemic issues?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2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Discussion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23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29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33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with a 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...and more paired practice :)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8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message/video chat)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Get contact info. Evaluate reporter privacy. Thank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6679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2019-07-18T10:13:47Z</dcterms:modified>
  <cp:revision>187</cp:revision>
  <dc:subject/>
  <dc:title/>
</cp:coreProperties>
</file>